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15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0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8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92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4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13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68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60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6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53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40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00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1C20F-4DDC-3F43-B6DD-F0A4620EB241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4FB14-6411-D940-A970-DEF77BED6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45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DB5F1D3-5584-7D42-B90D-F46665B74F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2" t="7888" r="5217" b="3692"/>
          <a:stretch/>
        </p:blipFill>
        <p:spPr>
          <a:xfrm>
            <a:off x="150471" y="328280"/>
            <a:ext cx="9502126" cy="635440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077560-11DE-7F49-B2E7-DB46C4315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464" y="2383411"/>
            <a:ext cx="795402" cy="795402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FA5AB97B-7B8F-EA4F-BBEC-FAEDA997220C}"/>
              </a:ext>
            </a:extLst>
          </p:cNvPr>
          <p:cNvSpPr txBox="1"/>
          <p:nvPr/>
        </p:nvSpPr>
        <p:spPr>
          <a:xfrm>
            <a:off x="3467751" y="1542589"/>
            <a:ext cx="28705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</a:rPr>
              <a:t>Dieses Blatt gehört</a:t>
            </a:r>
          </a:p>
          <a:p>
            <a:pPr algn="ctr"/>
            <a:endParaRPr lang="de-DE" sz="1400" dirty="0">
              <a:solidFill>
                <a:schemeClr val="tx1">
                  <a:lumMod val="50000"/>
                  <a:lumOff val="50000"/>
                </a:schemeClr>
              </a:solidFill>
              <a:latin typeface="Avenir Next" panose="020B0503020202020204" pitchFamily="34" charset="0"/>
            </a:endParaRPr>
          </a:p>
          <a:p>
            <a:pPr algn="ctr"/>
            <a:r>
              <a:rPr 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</a:rPr>
              <a:t>__________________________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BFF07B59-949A-2944-9BF0-03A9F0E4A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246" y="703636"/>
            <a:ext cx="2706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Eliane Wenger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Praxis f</a:t>
            </a:r>
            <a:r>
              <a:rPr kumimoji="0" lang="de-CH" altLang="de-DE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ü</a:t>
            </a:r>
            <a:r>
              <a:rPr kumimoji="0" lang="de-CH" altLang="de-DE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 Gesundheit &amp; Wohlbefinden</a:t>
            </a:r>
            <a:endParaRPr kumimoji="0" lang="de-CH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9" name="Grafik 9">
            <a:extLst>
              <a:ext uri="{FF2B5EF4-FFF2-40B4-BE49-F238E27FC236}">
                <a16:creationId xmlns:a16="http://schemas.microsoft.com/office/drawing/2014/main" id="{8E67AE62-9D96-BD43-BB04-49D471F41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59" y="278460"/>
            <a:ext cx="363541" cy="36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ern mit 5 Zacken 1">
            <a:extLst>
              <a:ext uri="{FF2B5EF4-FFF2-40B4-BE49-F238E27FC236}">
                <a16:creationId xmlns:a16="http://schemas.microsoft.com/office/drawing/2014/main" id="{8AE78AFC-A244-C040-9462-8E6621D593AE}"/>
              </a:ext>
            </a:extLst>
          </p:cNvPr>
          <p:cNvSpPr/>
          <p:nvPr/>
        </p:nvSpPr>
        <p:spPr>
          <a:xfrm>
            <a:off x="1866538" y="65823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Stern mit 5 Zacken 10">
            <a:extLst>
              <a:ext uri="{FF2B5EF4-FFF2-40B4-BE49-F238E27FC236}">
                <a16:creationId xmlns:a16="http://schemas.microsoft.com/office/drawing/2014/main" id="{0CDC239D-8065-5A41-8A14-505293EEC946}"/>
              </a:ext>
            </a:extLst>
          </p:cNvPr>
          <p:cNvSpPr/>
          <p:nvPr/>
        </p:nvSpPr>
        <p:spPr>
          <a:xfrm>
            <a:off x="2104471" y="64958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Stern mit 5 Zacken 11">
            <a:extLst>
              <a:ext uri="{FF2B5EF4-FFF2-40B4-BE49-F238E27FC236}">
                <a16:creationId xmlns:a16="http://schemas.microsoft.com/office/drawing/2014/main" id="{018A463F-088C-D947-A8EA-57021F4945A0}"/>
              </a:ext>
            </a:extLst>
          </p:cNvPr>
          <p:cNvSpPr/>
          <p:nvPr/>
        </p:nvSpPr>
        <p:spPr>
          <a:xfrm>
            <a:off x="1866538" y="92351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Stern mit 5 Zacken 14">
            <a:extLst>
              <a:ext uri="{FF2B5EF4-FFF2-40B4-BE49-F238E27FC236}">
                <a16:creationId xmlns:a16="http://schemas.microsoft.com/office/drawing/2014/main" id="{2F0CCD85-A3FE-2343-8B0A-EF5B1BC7BB6E}"/>
              </a:ext>
            </a:extLst>
          </p:cNvPr>
          <p:cNvSpPr/>
          <p:nvPr/>
        </p:nvSpPr>
        <p:spPr>
          <a:xfrm>
            <a:off x="2115564" y="92351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Stern mit 5 Zacken 15">
            <a:extLst>
              <a:ext uri="{FF2B5EF4-FFF2-40B4-BE49-F238E27FC236}">
                <a16:creationId xmlns:a16="http://schemas.microsoft.com/office/drawing/2014/main" id="{A647EE40-5A33-A942-8950-4C79C72B3A77}"/>
              </a:ext>
            </a:extLst>
          </p:cNvPr>
          <p:cNvSpPr/>
          <p:nvPr/>
        </p:nvSpPr>
        <p:spPr>
          <a:xfrm>
            <a:off x="2137770" y="155077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Stern mit 5 Zacken 19">
            <a:extLst>
              <a:ext uri="{FF2B5EF4-FFF2-40B4-BE49-F238E27FC236}">
                <a16:creationId xmlns:a16="http://schemas.microsoft.com/office/drawing/2014/main" id="{3EB6B290-1EFC-AC43-B24A-FA2128CE1378}"/>
              </a:ext>
            </a:extLst>
          </p:cNvPr>
          <p:cNvSpPr/>
          <p:nvPr/>
        </p:nvSpPr>
        <p:spPr>
          <a:xfrm>
            <a:off x="1839566" y="155039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Stern mit 5 Zacken 20">
            <a:extLst>
              <a:ext uri="{FF2B5EF4-FFF2-40B4-BE49-F238E27FC236}">
                <a16:creationId xmlns:a16="http://schemas.microsoft.com/office/drawing/2014/main" id="{B23C22FF-DC0D-5641-9EF1-93F4EFC23430}"/>
              </a:ext>
            </a:extLst>
          </p:cNvPr>
          <p:cNvSpPr/>
          <p:nvPr/>
        </p:nvSpPr>
        <p:spPr>
          <a:xfrm>
            <a:off x="2766565" y="2166825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Stern mit 5 Zacken 21">
            <a:extLst>
              <a:ext uri="{FF2B5EF4-FFF2-40B4-BE49-F238E27FC236}">
                <a16:creationId xmlns:a16="http://schemas.microsoft.com/office/drawing/2014/main" id="{5BB1CF7E-FF80-B643-83C7-E75DAA888605}"/>
              </a:ext>
            </a:extLst>
          </p:cNvPr>
          <p:cNvSpPr/>
          <p:nvPr/>
        </p:nvSpPr>
        <p:spPr>
          <a:xfrm>
            <a:off x="2930418" y="246274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Stern mit 5 Zacken 22">
            <a:extLst>
              <a:ext uri="{FF2B5EF4-FFF2-40B4-BE49-F238E27FC236}">
                <a16:creationId xmlns:a16="http://schemas.microsoft.com/office/drawing/2014/main" id="{A2EF08DE-443B-5044-AF26-254CE2CDAB73}"/>
              </a:ext>
            </a:extLst>
          </p:cNvPr>
          <p:cNvSpPr/>
          <p:nvPr/>
        </p:nvSpPr>
        <p:spPr>
          <a:xfrm>
            <a:off x="2173282" y="1744206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Stern mit 5 Zacken 23">
            <a:extLst>
              <a:ext uri="{FF2B5EF4-FFF2-40B4-BE49-F238E27FC236}">
                <a16:creationId xmlns:a16="http://schemas.microsoft.com/office/drawing/2014/main" id="{F151666B-F703-5744-AD70-08A5CD464258}"/>
              </a:ext>
            </a:extLst>
          </p:cNvPr>
          <p:cNvSpPr/>
          <p:nvPr/>
        </p:nvSpPr>
        <p:spPr>
          <a:xfrm>
            <a:off x="1812932" y="1744206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Stern mit 5 Zacken 24">
            <a:extLst>
              <a:ext uri="{FF2B5EF4-FFF2-40B4-BE49-F238E27FC236}">
                <a16:creationId xmlns:a16="http://schemas.microsoft.com/office/drawing/2014/main" id="{3D8D5C24-5B20-0141-8405-0536D99333B2}"/>
              </a:ext>
            </a:extLst>
          </p:cNvPr>
          <p:cNvSpPr/>
          <p:nvPr/>
        </p:nvSpPr>
        <p:spPr>
          <a:xfrm>
            <a:off x="3241056" y="3346354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Stern mit 5 Zacken 25">
            <a:extLst>
              <a:ext uri="{FF2B5EF4-FFF2-40B4-BE49-F238E27FC236}">
                <a16:creationId xmlns:a16="http://schemas.microsoft.com/office/drawing/2014/main" id="{67A07EB7-D690-184E-8D3C-90AF1DEBCC48}"/>
              </a:ext>
            </a:extLst>
          </p:cNvPr>
          <p:cNvSpPr/>
          <p:nvPr/>
        </p:nvSpPr>
        <p:spPr>
          <a:xfrm>
            <a:off x="2246176" y="2527659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Stern mit 5 Zacken 26">
            <a:extLst>
              <a:ext uri="{FF2B5EF4-FFF2-40B4-BE49-F238E27FC236}">
                <a16:creationId xmlns:a16="http://schemas.microsoft.com/office/drawing/2014/main" id="{5383B948-07EF-B149-A88F-307196D1019B}"/>
              </a:ext>
            </a:extLst>
          </p:cNvPr>
          <p:cNvSpPr/>
          <p:nvPr/>
        </p:nvSpPr>
        <p:spPr>
          <a:xfrm>
            <a:off x="1731160" y="2527659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8" name="Stern mit 5 Zacken 27">
            <a:extLst>
              <a:ext uri="{FF2B5EF4-FFF2-40B4-BE49-F238E27FC236}">
                <a16:creationId xmlns:a16="http://schemas.microsoft.com/office/drawing/2014/main" id="{15B35B5B-6CDD-BD40-9C86-A91A2231DB41}"/>
              </a:ext>
            </a:extLst>
          </p:cNvPr>
          <p:cNvSpPr/>
          <p:nvPr/>
        </p:nvSpPr>
        <p:spPr>
          <a:xfrm>
            <a:off x="2073158" y="438864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9" name="Stern mit 5 Zacken 28">
            <a:extLst>
              <a:ext uri="{FF2B5EF4-FFF2-40B4-BE49-F238E27FC236}">
                <a16:creationId xmlns:a16="http://schemas.microsoft.com/office/drawing/2014/main" id="{1A822A42-7589-EC43-BE71-F11379036DCB}"/>
              </a:ext>
            </a:extLst>
          </p:cNvPr>
          <p:cNvSpPr/>
          <p:nvPr/>
        </p:nvSpPr>
        <p:spPr>
          <a:xfrm>
            <a:off x="2181564" y="3500322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Stern mit 5 Zacken 29">
            <a:extLst>
              <a:ext uri="{FF2B5EF4-FFF2-40B4-BE49-F238E27FC236}">
                <a16:creationId xmlns:a16="http://schemas.microsoft.com/office/drawing/2014/main" id="{8A4C8198-7FE7-4C45-9C6F-6C13C3AD2062}"/>
              </a:ext>
            </a:extLst>
          </p:cNvPr>
          <p:cNvSpPr/>
          <p:nvPr/>
        </p:nvSpPr>
        <p:spPr>
          <a:xfrm>
            <a:off x="1243737" y="2158376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Stern mit 5 Zacken 30">
            <a:extLst>
              <a:ext uri="{FF2B5EF4-FFF2-40B4-BE49-F238E27FC236}">
                <a16:creationId xmlns:a16="http://schemas.microsoft.com/office/drawing/2014/main" id="{3AC187C1-19B9-F744-B23B-5E198C9BC5E7}"/>
              </a:ext>
            </a:extLst>
          </p:cNvPr>
          <p:cNvSpPr/>
          <p:nvPr/>
        </p:nvSpPr>
        <p:spPr>
          <a:xfrm>
            <a:off x="1046918" y="246274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Stern mit 5 Zacken 31">
            <a:extLst>
              <a:ext uri="{FF2B5EF4-FFF2-40B4-BE49-F238E27FC236}">
                <a16:creationId xmlns:a16="http://schemas.microsoft.com/office/drawing/2014/main" id="{5FFE71E8-4490-1B42-A6A1-C4725BC0EA9E}"/>
              </a:ext>
            </a:extLst>
          </p:cNvPr>
          <p:cNvSpPr/>
          <p:nvPr/>
        </p:nvSpPr>
        <p:spPr>
          <a:xfrm>
            <a:off x="748478" y="3321243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Stern mit 5 Zacken 32">
            <a:extLst>
              <a:ext uri="{FF2B5EF4-FFF2-40B4-BE49-F238E27FC236}">
                <a16:creationId xmlns:a16="http://schemas.microsoft.com/office/drawing/2014/main" id="{CB557C06-F776-F04B-BD69-B22C508CEA69}"/>
              </a:ext>
            </a:extLst>
          </p:cNvPr>
          <p:cNvSpPr/>
          <p:nvPr/>
        </p:nvSpPr>
        <p:spPr>
          <a:xfrm>
            <a:off x="8184180" y="1725709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Stern mit 5 Zacken 33">
            <a:extLst>
              <a:ext uri="{FF2B5EF4-FFF2-40B4-BE49-F238E27FC236}">
                <a16:creationId xmlns:a16="http://schemas.microsoft.com/office/drawing/2014/main" id="{84DAF4FE-154C-2B46-917D-1C9BBBC317E4}"/>
              </a:ext>
            </a:extLst>
          </p:cNvPr>
          <p:cNvSpPr/>
          <p:nvPr/>
        </p:nvSpPr>
        <p:spPr>
          <a:xfrm>
            <a:off x="6036170" y="631142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Stern mit 5 Zacken 34">
            <a:extLst>
              <a:ext uri="{FF2B5EF4-FFF2-40B4-BE49-F238E27FC236}">
                <a16:creationId xmlns:a16="http://schemas.microsoft.com/office/drawing/2014/main" id="{7A4D6C13-FC53-0240-B28F-EA7A0AFD6B9B}"/>
              </a:ext>
            </a:extLst>
          </p:cNvPr>
          <p:cNvSpPr/>
          <p:nvPr/>
        </p:nvSpPr>
        <p:spPr>
          <a:xfrm>
            <a:off x="1856346" y="476776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Stern mit 5 Zacken 35">
            <a:extLst>
              <a:ext uri="{FF2B5EF4-FFF2-40B4-BE49-F238E27FC236}">
                <a16:creationId xmlns:a16="http://schemas.microsoft.com/office/drawing/2014/main" id="{96F56256-DB02-3B49-A7DC-04AEE33E06D2}"/>
              </a:ext>
            </a:extLst>
          </p:cNvPr>
          <p:cNvSpPr/>
          <p:nvPr/>
        </p:nvSpPr>
        <p:spPr>
          <a:xfrm>
            <a:off x="2090914" y="476899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Stern mit 5 Zacken 36">
            <a:extLst>
              <a:ext uri="{FF2B5EF4-FFF2-40B4-BE49-F238E27FC236}">
                <a16:creationId xmlns:a16="http://schemas.microsoft.com/office/drawing/2014/main" id="{28BF0E10-08F7-A747-B5AF-40F72DB974BB}"/>
              </a:ext>
            </a:extLst>
          </p:cNvPr>
          <p:cNvSpPr/>
          <p:nvPr/>
        </p:nvSpPr>
        <p:spPr>
          <a:xfrm>
            <a:off x="487276" y="554625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" name="Stern mit 5 Zacken 37">
            <a:extLst>
              <a:ext uri="{FF2B5EF4-FFF2-40B4-BE49-F238E27FC236}">
                <a16:creationId xmlns:a16="http://schemas.microsoft.com/office/drawing/2014/main" id="{B7CBF403-3C0E-7042-A41C-C12F17C4D230}"/>
              </a:ext>
            </a:extLst>
          </p:cNvPr>
          <p:cNvSpPr/>
          <p:nvPr/>
        </p:nvSpPr>
        <p:spPr>
          <a:xfrm>
            <a:off x="1866200" y="437089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" name="Stern mit 5 Zacken 38">
            <a:extLst>
              <a:ext uri="{FF2B5EF4-FFF2-40B4-BE49-F238E27FC236}">
                <a16:creationId xmlns:a16="http://schemas.microsoft.com/office/drawing/2014/main" id="{4EB8C434-1EC3-E340-B5A0-5FEEDE453D1B}"/>
              </a:ext>
            </a:extLst>
          </p:cNvPr>
          <p:cNvSpPr/>
          <p:nvPr/>
        </p:nvSpPr>
        <p:spPr>
          <a:xfrm>
            <a:off x="1790214" y="3500322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Stern mit 5 Zacken 39">
            <a:extLst>
              <a:ext uri="{FF2B5EF4-FFF2-40B4-BE49-F238E27FC236}">
                <a16:creationId xmlns:a16="http://schemas.microsoft.com/office/drawing/2014/main" id="{6FA28CA6-7B45-5F47-A02E-1DDA367D385F}"/>
              </a:ext>
            </a:extLst>
          </p:cNvPr>
          <p:cNvSpPr/>
          <p:nvPr/>
        </p:nvSpPr>
        <p:spPr>
          <a:xfrm>
            <a:off x="3188552" y="6210353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Stern mit 5 Zacken 40">
            <a:extLst>
              <a:ext uri="{FF2B5EF4-FFF2-40B4-BE49-F238E27FC236}">
                <a16:creationId xmlns:a16="http://schemas.microsoft.com/office/drawing/2014/main" id="{1ECC31E1-330E-F542-AEC9-C7B706DC0955}"/>
              </a:ext>
            </a:extLst>
          </p:cNvPr>
          <p:cNvSpPr/>
          <p:nvPr/>
        </p:nvSpPr>
        <p:spPr>
          <a:xfrm>
            <a:off x="3479033" y="1872444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Stern mit 5 Zacken 41">
            <a:extLst>
              <a:ext uri="{FF2B5EF4-FFF2-40B4-BE49-F238E27FC236}">
                <a16:creationId xmlns:a16="http://schemas.microsoft.com/office/drawing/2014/main" id="{B4CCDC99-FF58-8F46-B3E4-85C5529E244B}"/>
              </a:ext>
            </a:extLst>
          </p:cNvPr>
          <p:cNvSpPr/>
          <p:nvPr/>
        </p:nvSpPr>
        <p:spPr>
          <a:xfrm>
            <a:off x="7881234" y="141009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3" name="Stern mit 5 Zacken 42">
            <a:extLst>
              <a:ext uri="{FF2B5EF4-FFF2-40B4-BE49-F238E27FC236}">
                <a16:creationId xmlns:a16="http://schemas.microsoft.com/office/drawing/2014/main" id="{579C4FF8-D982-1648-AE18-01EF619B634D}"/>
              </a:ext>
            </a:extLst>
          </p:cNvPr>
          <p:cNvSpPr/>
          <p:nvPr/>
        </p:nvSpPr>
        <p:spPr>
          <a:xfrm>
            <a:off x="8381926" y="282363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4" name="Stern mit 5 Zacken 43">
            <a:extLst>
              <a:ext uri="{FF2B5EF4-FFF2-40B4-BE49-F238E27FC236}">
                <a16:creationId xmlns:a16="http://schemas.microsoft.com/office/drawing/2014/main" id="{DB8AF21C-CD34-D046-90DF-AF0569954AA8}"/>
              </a:ext>
            </a:extLst>
          </p:cNvPr>
          <p:cNvSpPr/>
          <p:nvPr/>
        </p:nvSpPr>
        <p:spPr>
          <a:xfrm>
            <a:off x="6323581" y="6287765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5" name="Stern mit 5 Zacken 44">
            <a:extLst>
              <a:ext uri="{FF2B5EF4-FFF2-40B4-BE49-F238E27FC236}">
                <a16:creationId xmlns:a16="http://schemas.microsoft.com/office/drawing/2014/main" id="{5AE09858-BD0B-7E43-98C1-877CEEC2ED89}"/>
              </a:ext>
            </a:extLst>
          </p:cNvPr>
          <p:cNvSpPr/>
          <p:nvPr/>
        </p:nvSpPr>
        <p:spPr>
          <a:xfrm>
            <a:off x="7720361" y="6352513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Stern mit 5 Zacken 45">
            <a:extLst>
              <a:ext uri="{FF2B5EF4-FFF2-40B4-BE49-F238E27FC236}">
                <a16:creationId xmlns:a16="http://schemas.microsoft.com/office/drawing/2014/main" id="{CE774956-5776-F443-950E-3C0D7C320204}"/>
              </a:ext>
            </a:extLst>
          </p:cNvPr>
          <p:cNvSpPr/>
          <p:nvPr/>
        </p:nvSpPr>
        <p:spPr>
          <a:xfrm>
            <a:off x="2110587" y="619455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7" name="Stern mit 5 Zacken 46">
            <a:extLst>
              <a:ext uri="{FF2B5EF4-FFF2-40B4-BE49-F238E27FC236}">
                <a16:creationId xmlns:a16="http://schemas.microsoft.com/office/drawing/2014/main" id="{3176026B-6BB9-ED45-ACD8-599269FCBB9D}"/>
              </a:ext>
            </a:extLst>
          </p:cNvPr>
          <p:cNvSpPr/>
          <p:nvPr/>
        </p:nvSpPr>
        <p:spPr>
          <a:xfrm>
            <a:off x="2090914" y="6309596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Stern mit 5 Zacken 47">
            <a:extLst>
              <a:ext uri="{FF2B5EF4-FFF2-40B4-BE49-F238E27FC236}">
                <a16:creationId xmlns:a16="http://schemas.microsoft.com/office/drawing/2014/main" id="{1F3A2AF3-D269-4149-92A8-D73921E9A0CA}"/>
              </a:ext>
            </a:extLst>
          </p:cNvPr>
          <p:cNvSpPr/>
          <p:nvPr/>
        </p:nvSpPr>
        <p:spPr>
          <a:xfrm>
            <a:off x="2115564" y="6424642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9" name="Stern mit 5 Zacken 48">
            <a:extLst>
              <a:ext uri="{FF2B5EF4-FFF2-40B4-BE49-F238E27FC236}">
                <a16:creationId xmlns:a16="http://schemas.microsoft.com/office/drawing/2014/main" id="{80F83AAE-3BEA-E84B-B202-336A71D87178}"/>
              </a:ext>
            </a:extLst>
          </p:cNvPr>
          <p:cNvSpPr/>
          <p:nvPr/>
        </p:nvSpPr>
        <p:spPr>
          <a:xfrm>
            <a:off x="1874102" y="618115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0" name="Stern mit 5 Zacken 49">
            <a:extLst>
              <a:ext uri="{FF2B5EF4-FFF2-40B4-BE49-F238E27FC236}">
                <a16:creationId xmlns:a16="http://schemas.microsoft.com/office/drawing/2014/main" id="{29331ED6-EC23-7C4C-873D-A5F7173A0EAA}"/>
              </a:ext>
            </a:extLst>
          </p:cNvPr>
          <p:cNvSpPr/>
          <p:nvPr/>
        </p:nvSpPr>
        <p:spPr>
          <a:xfrm>
            <a:off x="1852545" y="6318794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1" name="Stern mit 5 Zacken 50">
            <a:extLst>
              <a:ext uri="{FF2B5EF4-FFF2-40B4-BE49-F238E27FC236}">
                <a16:creationId xmlns:a16="http://schemas.microsoft.com/office/drawing/2014/main" id="{523F2B31-EB2E-264B-B793-70706693DEAF}"/>
              </a:ext>
            </a:extLst>
          </p:cNvPr>
          <p:cNvSpPr/>
          <p:nvPr/>
        </p:nvSpPr>
        <p:spPr>
          <a:xfrm>
            <a:off x="1790214" y="6434082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2" name="Stern mit 5 Zacken 51">
            <a:extLst>
              <a:ext uri="{FF2B5EF4-FFF2-40B4-BE49-F238E27FC236}">
                <a16:creationId xmlns:a16="http://schemas.microsoft.com/office/drawing/2014/main" id="{19E8F4FC-C1CF-5647-B060-6A0F2B74D274}"/>
              </a:ext>
            </a:extLst>
          </p:cNvPr>
          <p:cNvSpPr/>
          <p:nvPr/>
        </p:nvSpPr>
        <p:spPr>
          <a:xfrm>
            <a:off x="3385029" y="6358623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3" name="Stern mit 5 Zacken 52">
            <a:extLst>
              <a:ext uri="{FF2B5EF4-FFF2-40B4-BE49-F238E27FC236}">
                <a16:creationId xmlns:a16="http://schemas.microsoft.com/office/drawing/2014/main" id="{121A4857-0DB1-8A41-9E12-A870311CF1B6}"/>
              </a:ext>
            </a:extLst>
          </p:cNvPr>
          <p:cNvSpPr/>
          <p:nvPr/>
        </p:nvSpPr>
        <p:spPr>
          <a:xfrm>
            <a:off x="7580392" y="519855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4" name="Stern mit 5 Zacken 53">
            <a:extLst>
              <a:ext uri="{FF2B5EF4-FFF2-40B4-BE49-F238E27FC236}">
                <a16:creationId xmlns:a16="http://schemas.microsoft.com/office/drawing/2014/main" id="{F608B344-87BF-3146-9338-539BCB42616A}"/>
              </a:ext>
            </a:extLst>
          </p:cNvPr>
          <p:cNvSpPr/>
          <p:nvPr/>
        </p:nvSpPr>
        <p:spPr>
          <a:xfrm>
            <a:off x="8165114" y="109016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5" name="Stern mit 5 Zacken 54">
            <a:extLst>
              <a:ext uri="{FF2B5EF4-FFF2-40B4-BE49-F238E27FC236}">
                <a16:creationId xmlns:a16="http://schemas.microsoft.com/office/drawing/2014/main" id="{28D7EDA4-3129-644A-B39E-B7F4081E8E12}"/>
              </a:ext>
            </a:extLst>
          </p:cNvPr>
          <p:cNvSpPr/>
          <p:nvPr/>
        </p:nvSpPr>
        <p:spPr>
          <a:xfrm>
            <a:off x="8200626" y="1526762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6" name="Stern mit 5 Zacken 55">
            <a:extLst>
              <a:ext uri="{FF2B5EF4-FFF2-40B4-BE49-F238E27FC236}">
                <a16:creationId xmlns:a16="http://schemas.microsoft.com/office/drawing/2014/main" id="{C9CAB3E7-D52E-DE48-A1AE-FE8084E55564}"/>
              </a:ext>
            </a:extLst>
          </p:cNvPr>
          <p:cNvSpPr/>
          <p:nvPr/>
        </p:nvSpPr>
        <p:spPr>
          <a:xfrm>
            <a:off x="7691661" y="283331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7" name="Stern mit 5 Zacken 56">
            <a:extLst>
              <a:ext uri="{FF2B5EF4-FFF2-40B4-BE49-F238E27FC236}">
                <a16:creationId xmlns:a16="http://schemas.microsoft.com/office/drawing/2014/main" id="{EE44A94C-0385-2143-AA39-3A22BCE689B9}"/>
              </a:ext>
            </a:extLst>
          </p:cNvPr>
          <p:cNvSpPr/>
          <p:nvPr/>
        </p:nvSpPr>
        <p:spPr>
          <a:xfrm>
            <a:off x="7598274" y="625929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8" name="Stern mit 5 Zacken 57">
            <a:extLst>
              <a:ext uri="{FF2B5EF4-FFF2-40B4-BE49-F238E27FC236}">
                <a16:creationId xmlns:a16="http://schemas.microsoft.com/office/drawing/2014/main" id="{7AB416DE-1ACB-D14B-9F9F-D7737C076ADF}"/>
              </a:ext>
            </a:extLst>
          </p:cNvPr>
          <p:cNvSpPr/>
          <p:nvPr/>
        </p:nvSpPr>
        <p:spPr>
          <a:xfrm>
            <a:off x="9066872" y="330455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9" name="Stern mit 5 Zacken 58">
            <a:extLst>
              <a:ext uri="{FF2B5EF4-FFF2-40B4-BE49-F238E27FC236}">
                <a16:creationId xmlns:a16="http://schemas.microsoft.com/office/drawing/2014/main" id="{C853D194-1BC4-6044-AAB6-D5186ABA0223}"/>
              </a:ext>
            </a:extLst>
          </p:cNvPr>
          <p:cNvSpPr/>
          <p:nvPr/>
        </p:nvSpPr>
        <p:spPr>
          <a:xfrm>
            <a:off x="7021227" y="330455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0" name="Stern mit 5 Zacken 59">
            <a:extLst>
              <a:ext uri="{FF2B5EF4-FFF2-40B4-BE49-F238E27FC236}">
                <a16:creationId xmlns:a16="http://schemas.microsoft.com/office/drawing/2014/main" id="{2C0A996B-301D-4F4A-BAB0-530B1C597732}"/>
              </a:ext>
            </a:extLst>
          </p:cNvPr>
          <p:cNvSpPr/>
          <p:nvPr/>
        </p:nvSpPr>
        <p:spPr>
          <a:xfrm>
            <a:off x="8255764" y="3617917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" name="Stern mit 5 Zacken 60">
            <a:extLst>
              <a:ext uri="{FF2B5EF4-FFF2-40B4-BE49-F238E27FC236}">
                <a16:creationId xmlns:a16="http://schemas.microsoft.com/office/drawing/2014/main" id="{2AC07A22-6F16-B149-8632-6390577462D7}"/>
              </a:ext>
            </a:extLst>
          </p:cNvPr>
          <p:cNvSpPr/>
          <p:nvPr/>
        </p:nvSpPr>
        <p:spPr>
          <a:xfrm>
            <a:off x="7828767" y="3616819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" name="Stern mit 5 Zacken 61">
            <a:extLst>
              <a:ext uri="{FF2B5EF4-FFF2-40B4-BE49-F238E27FC236}">
                <a16:creationId xmlns:a16="http://schemas.microsoft.com/office/drawing/2014/main" id="{5873200C-BE2D-9D41-BD06-9659F02859E9}"/>
              </a:ext>
            </a:extLst>
          </p:cNvPr>
          <p:cNvSpPr/>
          <p:nvPr/>
        </p:nvSpPr>
        <p:spPr>
          <a:xfrm>
            <a:off x="8499210" y="4816933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" name="Stern mit 5 Zacken 62">
            <a:extLst>
              <a:ext uri="{FF2B5EF4-FFF2-40B4-BE49-F238E27FC236}">
                <a16:creationId xmlns:a16="http://schemas.microsoft.com/office/drawing/2014/main" id="{FE09EE83-8716-D142-8A7A-2ED836704818}"/>
              </a:ext>
            </a:extLst>
          </p:cNvPr>
          <p:cNvSpPr/>
          <p:nvPr/>
        </p:nvSpPr>
        <p:spPr>
          <a:xfrm>
            <a:off x="7575617" y="479769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4" name="Stern mit 5 Zacken 63">
            <a:extLst>
              <a:ext uri="{FF2B5EF4-FFF2-40B4-BE49-F238E27FC236}">
                <a16:creationId xmlns:a16="http://schemas.microsoft.com/office/drawing/2014/main" id="{013503AC-2080-954F-A7CC-98DD19F9390D}"/>
              </a:ext>
            </a:extLst>
          </p:cNvPr>
          <p:cNvSpPr/>
          <p:nvPr/>
        </p:nvSpPr>
        <p:spPr>
          <a:xfrm>
            <a:off x="8490332" y="5201319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5" name="Stern mit 5 Zacken 64">
            <a:extLst>
              <a:ext uri="{FF2B5EF4-FFF2-40B4-BE49-F238E27FC236}">
                <a16:creationId xmlns:a16="http://schemas.microsoft.com/office/drawing/2014/main" id="{7EEB2361-B022-9B4A-83BA-18D3B284CB8D}"/>
              </a:ext>
            </a:extLst>
          </p:cNvPr>
          <p:cNvSpPr/>
          <p:nvPr/>
        </p:nvSpPr>
        <p:spPr>
          <a:xfrm>
            <a:off x="7811011" y="259930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6" name="Stern mit 5 Zacken 65">
            <a:extLst>
              <a:ext uri="{FF2B5EF4-FFF2-40B4-BE49-F238E27FC236}">
                <a16:creationId xmlns:a16="http://schemas.microsoft.com/office/drawing/2014/main" id="{F2B0B393-563D-C349-A517-C493821B2543}"/>
              </a:ext>
            </a:extLst>
          </p:cNvPr>
          <p:cNvSpPr/>
          <p:nvPr/>
        </p:nvSpPr>
        <p:spPr>
          <a:xfrm>
            <a:off x="7936836" y="108970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7" name="Stern mit 5 Zacken 66">
            <a:extLst>
              <a:ext uri="{FF2B5EF4-FFF2-40B4-BE49-F238E27FC236}">
                <a16:creationId xmlns:a16="http://schemas.microsoft.com/office/drawing/2014/main" id="{6D746AEB-9822-D04A-AEC0-4DC1C60533B4}"/>
              </a:ext>
            </a:extLst>
          </p:cNvPr>
          <p:cNvSpPr/>
          <p:nvPr/>
        </p:nvSpPr>
        <p:spPr>
          <a:xfrm>
            <a:off x="7891593" y="1523546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8" name="Stern mit 5 Zacken 67">
            <a:extLst>
              <a:ext uri="{FF2B5EF4-FFF2-40B4-BE49-F238E27FC236}">
                <a16:creationId xmlns:a16="http://schemas.microsoft.com/office/drawing/2014/main" id="{C8E7C42A-7600-DD46-A0B8-1A5402669BD2}"/>
              </a:ext>
            </a:extLst>
          </p:cNvPr>
          <p:cNvSpPr/>
          <p:nvPr/>
        </p:nvSpPr>
        <p:spPr>
          <a:xfrm>
            <a:off x="7891593" y="1734588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9" name="Stern mit 5 Zacken 68">
            <a:extLst>
              <a:ext uri="{FF2B5EF4-FFF2-40B4-BE49-F238E27FC236}">
                <a16:creationId xmlns:a16="http://schemas.microsoft.com/office/drawing/2014/main" id="{432EB4B1-2405-7146-9E36-557BE43E4352}"/>
              </a:ext>
            </a:extLst>
          </p:cNvPr>
          <p:cNvSpPr/>
          <p:nvPr/>
        </p:nvSpPr>
        <p:spPr>
          <a:xfrm>
            <a:off x="8226320" y="1971945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0" name="Stern mit 5 Zacken 69">
            <a:extLst>
              <a:ext uri="{FF2B5EF4-FFF2-40B4-BE49-F238E27FC236}">
                <a16:creationId xmlns:a16="http://schemas.microsoft.com/office/drawing/2014/main" id="{1B41D82F-478C-C446-A9E9-FF74B561ACF7}"/>
              </a:ext>
            </a:extLst>
          </p:cNvPr>
          <p:cNvSpPr/>
          <p:nvPr/>
        </p:nvSpPr>
        <p:spPr>
          <a:xfrm>
            <a:off x="7862337" y="1971516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1" name="Stern mit 5 Zacken 70">
            <a:extLst>
              <a:ext uri="{FF2B5EF4-FFF2-40B4-BE49-F238E27FC236}">
                <a16:creationId xmlns:a16="http://schemas.microsoft.com/office/drawing/2014/main" id="{E8564D8E-F648-034E-AB99-A0DBE9B159B5}"/>
              </a:ext>
            </a:extLst>
          </p:cNvPr>
          <p:cNvSpPr/>
          <p:nvPr/>
        </p:nvSpPr>
        <p:spPr>
          <a:xfrm>
            <a:off x="8525844" y="191293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2" name="Stern mit 5 Zacken 71">
            <a:extLst>
              <a:ext uri="{FF2B5EF4-FFF2-40B4-BE49-F238E27FC236}">
                <a16:creationId xmlns:a16="http://schemas.microsoft.com/office/drawing/2014/main" id="{7A433CA3-D4D7-CD45-9815-16D8E19F6024}"/>
              </a:ext>
            </a:extLst>
          </p:cNvPr>
          <p:cNvSpPr/>
          <p:nvPr/>
        </p:nvSpPr>
        <p:spPr>
          <a:xfrm>
            <a:off x="7572673" y="1921809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Stern mit 5 Zacken 72">
            <a:extLst>
              <a:ext uri="{FF2B5EF4-FFF2-40B4-BE49-F238E27FC236}">
                <a16:creationId xmlns:a16="http://schemas.microsoft.com/office/drawing/2014/main" id="{E366EA33-7F6A-8649-88C8-F13B2F07B266}"/>
              </a:ext>
            </a:extLst>
          </p:cNvPr>
          <p:cNvSpPr/>
          <p:nvPr/>
        </p:nvSpPr>
        <p:spPr>
          <a:xfrm>
            <a:off x="8273520" y="2594681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4" name="Stern mit 5 Zacken 73">
            <a:extLst>
              <a:ext uri="{FF2B5EF4-FFF2-40B4-BE49-F238E27FC236}">
                <a16:creationId xmlns:a16="http://schemas.microsoft.com/office/drawing/2014/main" id="{655EB536-EF06-E944-9E60-5B181D00AF04}"/>
              </a:ext>
            </a:extLst>
          </p:cNvPr>
          <p:cNvSpPr/>
          <p:nvPr/>
        </p:nvSpPr>
        <p:spPr>
          <a:xfrm>
            <a:off x="8200626" y="1389192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5" name="Stern mit 5 Zacken 74">
            <a:extLst>
              <a:ext uri="{FF2B5EF4-FFF2-40B4-BE49-F238E27FC236}">
                <a16:creationId xmlns:a16="http://schemas.microsoft.com/office/drawing/2014/main" id="{D180251F-33F5-5A44-921E-DDBADBE526C5}"/>
              </a:ext>
            </a:extLst>
          </p:cNvPr>
          <p:cNvSpPr/>
          <p:nvPr/>
        </p:nvSpPr>
        <p:spPr>
          <a:xfrm>
            <a:off x="7934768" y="1269034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6" name="Stern mit 5 Zacken 75">
            <a:extLst>
              <a:ext uri="{FF2B5EF4-FFF2-40B4-BE49-F238E27FC236}">
                <a16:creationId xmlns:a16="http://schemas.microsoft.com/office/drawing/2014/main" id="{FE6292F3-37D0-BE49-B564-99E85BD36D75}"/>
              </a:ext>
            </a:extLst>
          </p:cNvPr>
          <p:cNvSpPr/>
          <p:nvPr/>
        </p:nvSpPr>
        <p:spPr>
          <a:xfrm>
            <a:off x="8147358" y="1253450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7" name="Stern mit 5 Zacken 76">
            <a:extLst>
              <a:ext uri="{FF2B5EF4-FFF2-40B4-BE49-F238E27FC236}">
                <a16:creationId xmlns:a16="http://schemas.microsoft.com/office/drawing/2014/main" id="{928CDFDC-DE8D-4245-BC43-15B9E7278963}"/>
              </a:ext>
            </a:extLst>
          </p:cNvPr>
          <p:cNvSpPr/>
          <p:nvPr/>
        </p:nvSpPr>
        <p:spPr>
          <a:xfrm>
            <a:off x="6138597" y="1872445"/>
            <a:ext cx="216812" cy="18643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8054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Avenir Next</vt:lpstr>
      <vt:lpstr>Calibri</vt:lpstr>
      <vt:lpstr>Calibri Light</vt:lpstr>
      <vt:lpstr>Cambria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reto wenger</dc:creator>
  <cp:lastModifiedBy>Nadine Meister</cp:lastModifiedBy>
  <cp:revision>45</cp:revision>
  <cp:lastPrinted>2020-12-09T16:49:13Z</cp:lastPrinted>
  <dcterms:created xsi:type="dcterms:W3CDTF">2019-01-17T14:28:03Z</dcterms:created>
  <dcterms:modified xsi:type="dcterms:W3CDTF">2025-03-11T11:47:09Z</dcterms:modified>
</cp:coreProperties>
</file>